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42" r:id="rId1"/>
  </p:sldMasterIdLst>
  <p:sldIdLst>
    <p:sldId id="256" r:id="rId2"/>
    <p:sldId id="261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66FF"/>
    <a:srgbClr val="FF9999"/>
    <a:srgbClr val="CCFFCC"/>
    <a:srgbClr val="3399FF"/>
    <a:srgbClr val="33CCCC"/>
    <a:srgbClr val="CCCCFF"/>
    <a:srgbClr val="CC9900"/>
    <a:srgbClr val="CCFF66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394" autoAdjust="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13A86-B090-4DE0-940C-91EE160DC95B}" type="datetimeFigureOut">
              <a:rPr lang="en-MY" smtClean="0"/>
              <a:t>9/1/2024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AC3C2-1EFB-4D17-BD21-6F28E81260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94374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13A86-B090-4DE0-940C-91EE160DC95B}" type="datetimeFigureOut">
              <a:rPr lang="en-MY" smtClean="0"/>
              <a:t>9/1/2024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AC3C2-1EFB-4D17-BD21-6F28E81260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87123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13A86-B090-4DE0-940C-91EE160DC95B}" type="datetimeFigureOut">
              <a:rPr lang="en-MY" smtClean="0"/>
              <a:t>9/1/2024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AC3C2-1EFB-4D17-BD21-6F28E81260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3632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13A86-B090-4DE0-940C-91EE160DC95B}" type="datetimeFigureOut">
              <a:rPr lang="en-MY" smtClean="0"/>
              <a:t>9/1/2024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AC3C2-1EFB-4D17-BD21-6F28E81260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28902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13A86-B090-4DE0-940C-91EE160DC95B}" type="datetimeFigureOut">
              <a:rPr lang="en-MY" smtClean="0"/>
              <a:t>9/1/2024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AC3C2-1EFB-4D17-BD21-6F28E81260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14500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13A86-B090-4DE0-940C-91EE160DC95B}" type="datetimeFigureOut">
              <a:rPr lang="en-MY" smtClean="0"/>
              <a:t>9/1/2024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AC3C2-1EFB-4D17-BD21-6F28E81260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12416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13A86-B090-4DE0-940C-91EE160DC95B}" type="datetimeFigureOut">
              <a:rPr lang="en-MY" smtClean="0"/>
              <a:t>9/1/2024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AC3C2-1EFB-4D17-BD21-6F28E81260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30584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13A86-B090-4DE0-940C-91EE160DC95B}" type="datetimeFigureOut">
              <a:rPr lang="en-MY" smtClean="0"/>
              <a:t>9/1/2024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AC3C2-1EFB-4D17-BD21-6F28E81260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88066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13A86-B090-4DE0-940C-91EE160DC95B}" type="datetimeFigureOut">
              <a:rPr lang="en-MY" smtClean="0"/>
              <a:t>9/1/2024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AC3C2-1EFB-4D17-BD21-6F28E81260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23504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13A86-B090-4DE0-940C-91EE160DC95B}" type="datetimeFigureOut">
              <a:rPr lang="en-MY" smtClean="0"/>
              <a:t>9/1/2024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AC3C2-1EFB-4D17-BD21-6F28E81260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27189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13A86-B090-4DE0-940C-91EE160DC95B}" type="datetimeFigureOut">
              <a:rPr lang="en-MY" smtClean="0"/>
              <a:t>9/1/2024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AC3C2-1EFB-4D17-BD21-6F28E81260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22621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  <a:alpha val="2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13A86-B090-4DE0-940C-91EE160DC95B}" type="datetimeFigureOut">
              <a:rPr lang="en-MY" smtClean="0"/>
              <a:t>9/1/2024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AC3C2-1EFB-4D17-BD21-6F28E81260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6644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3" r:id="rId1"/>
    <p:sldLayoutId id="2147484444" r:id="rId2"/>
    <p:sldLayoutId id="2147484445" r:id="rId3"/>
    <p:sldLayoutId id="2147484446" r:id="rId4"/>
    <p:sldLayoutId id="2147484447" r:id="rId5"/>
    <p:sldLayoutId id="2147484448" r:id="rId6"/>
    <p:sldLayoutId id="2147484449" r:id="rId7"/>
    <p:sldLayoutId id="2147484450" r:id="rId8"/>
    <p:sldLayoutId id="2147484451" r:id="rId9"/>
    <p:sldLayoutId id="2147484452" r:id="rId10"/>
    <p:sldLayoutId id="21474844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6AD42C9-28EA-4DFB-B7D8-17EE0214EA2A}"/>
              </a:ext>
            </a:extLst>
          </p:cNvPr>
          <p:cNvSpPr txBox="1"/>
          <p:nvPr/>
        </p:nvSpPr>
        <p:spPr>
          <a:xfrm>
            <a:off x="5022849" y="460491"/>
            <a:ext cx="33237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b="1" i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Waheguru Ji Ka Khalsa,</a:t>
            </a:r>
            <a:br>
              <a:rPr lang="en-MY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MY" sz="2000" b="1" i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Waheguru Ji Ki Fateh</a:t>
            </a:r>
            <a:endParaRPr lang="en-MY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85A579-6612-4A2B-95A8-BDDFDD360728}"/>
              </a:ext>
            </a:extLst>
          </p:cNvPr>
          <p:cNvSpPr txBox="1"/>
          <p:nvPr/>
        </p:nvSpPr>
        <p:spPr>
          <a:xfrm>
            <a:off x="1531541" y="1208543"/>
            <a:ext cx="9431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400" b="1" i="1" dirty="0">
                <a:solidFill>
                  <a:srgbClr val="16048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       </a:t>
            </a:r>
            <a:r>
              <a:rPr lang="en-MY" sz="2000" b="1" i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Today’s </a:t>
            </a:r>
            <a:r>
              <a:rPr lang="en-MY" sz="2000" b="1" i="1" dirty="0" err="1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Hukamnama</a:t>
            </a:r>
            <a:r>
              <a:rPr lang="en-MY" sz="2000" b="1" i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				        Tuesday 09-01-2024</a:t>
            </a:r>
            <a:endParaRPr lang="en-MY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5464B4-0D21-411B-8C9D-91405D1B81E6}"/>
              </a:ext>
            </a:extLst>
          </p:cNvPr>
          <p:cNvSpPr txBox="1"/>
          <p:nvPr/>
        </p:nvSpPr>
        <p:spPr>
          <a:xfrm>
            <a:off x="1897820" y="2150192"/>
            <a:ext cx="869915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 err="1">
                <a:latin typeface="AmrLipi" panose="00000400000000000000" pitchFamily="2" charset="0"/>
              </a:rPr>
              <a:t>sUhI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mhlw</a:t>
            </a:r>
            <a:r>
              <a:rPr lang="en-MY" dirty="0">
                <a:latin typeface="AmrLipi" panose="00000400000000000000" pitchFamily="2" charset="0"/>
              </a:rPr>
              <a:t> 1 ]</a:t>
            </a:r>
          </a:p>
          <a:p>
            <a:pPr algn="ctr"/>
            <a:r>
              <a:rPr lang="en-MY" dirty="0" err="1">
                <a:latin typeface="AmrLipi" panose="00000400000000000000" pitchFamily="2" charset="0"/>
              </a:rPr>
              <a:t>BWfw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hCw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soie</a:t>
            </a:r>
            <a:r>
              <a:rPr lang="en-MY" dirty="0">
                <a:latin typeface="AmrLipi" panose="00000400000000000000" pitchFamily="2" charset="0"/>
              </a:rPr>
              <a:t> jo </a:t>
            </a:r>
            <a:r>
              <a:rPr lang="en-MY" dirty="0" err="1">
                <a:latin typeface="AmrLipi" panose="00000400000000000000" pitchFamily="2" charset="0"/>
              </a:rPr>
              <a:t>iqsu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BwvsI</a:t>
            </a:r>
            <a:r>
              <a:rPr lang="en-MY" dirty="0">
                <a:latin typeface="AmrLipi" panose="00000400000000000000" pitchFamily="2" charset="0"/>
              </a:rPr>
              <a:t> ]  </a:t>
            </a:r>
            <a:br>
              <a:rPr lang="en-MY" dirty="0">
                <a:latin typeface="AmrLipi" panose="00000400000000000000" pitchFamily="2" charset="0"/>
              </a:rPr>
            </a:br>
            <a:r>
              <a:rPr lang="en-MY" dirty="0" err="1">
                <a:latin typeface="AmrLipi" panose="00000400000000000000" pitchFamily="2" charset="0"/>
              </a:rPr>
              <a:t>BWfw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Aiq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mlIxu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Doqw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hCw</a:t>
            </a:r>
            <a:r>
              <a:rPr lang="en-MY" dirty="0">
                <a:latin typeface="AmrLipi" panose="00000400000000000000" pitchFamily="2" charset="0"/>
              </a:rPr>
              <a:t> n </a:t>
            </a:r>
            <a:r>
              <a:rPr lang="en-MY" dirty="0" err="1">
                <a:latin typeface="AmrLipi" panose="00000400000000000000" pitchFamily="2" charset="0"/>
              </a:rPr>
              <a:t>hoiesI</a:t>
            </a:r>
            <a:r>
              <a:rPr lang="en-MY" dirty="0">
                <a:latin typeface="AmrLipi" panose="00000400000000000000" pitchFamily="2" charset="0"/>
              </a:rPr>
              <a:t> ]  </a:t>
            </a:r>
            <a:br>
              <a:rPr lang="en-MY" dirty="0">
                <a:latin typeface="AmrLipi" panose="00000400000000000000" pitchFamily="2" charset="0"/>
              </a:rPr>
            </a:br>
            <a:r>
              <a:rPr lang="en-MY" dirty="0" err="1">
                <a:latin typeface="AmrLipi" panose="00000400000000000000" pitchFamily="2" charset="0"/>
              </a:rPr>
              <a:t>gurU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duAwrY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hoie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soJI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pwiesI</a:t>
            </a:r>
            <a:endParaRPr lang="en-MY" dirty="0">
              <a:latin typeface="AmrLipi" panose="00000400000000000000" pitchFamily="2" charset="0"/>
            </a:endParaRPr>
          </a:p>
          <a:p>
            <a:pPr algn="ctr"/>
            <a:r>
              <a:rPr lang="en-MY" dirty="0" err="1">
                <a:latin typeface="AmrLipi" panose="00000400000000000000" pitchFamily="2" charset="0"/>
              </a:rPr>
              <a:t>eyqu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duAwrY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Doie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hCw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hoiesI</a:t>
            </a:r>
            <a:r>
              <a:rPr lang="en-MY" dirty="0">
                <a:latin typeface="AmrLipi" panose="00000400000000000000" pitchFamily="2" charset="0"/>
              </a:rPr>
              <a:t> ]</a:t>
            </a:r>
          </a:p>
          <a:p>
            <a:pPr algn="ctr"/>
            <a:r>
              <a:rPr lang="en-MY" dirty="0" err="1">
                <a:latin typeface="AmrLipi" panose="00000400000000000000" pitchFamily="2" charset="0"/>
              </a:rPr>
              <a:t>mYly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hCy</a:t>
            </a:r>
            <a:r>
              <a:rPr lang="en-MY" dirty="0">
                <a:latin typeface="AmrLipi" panose="00000400000000000000" pitchFamily="2" charset="0"/>
              </a:rPr>
              <a:t> kw </a:t>
            </a:r>
            <a:r>
              <a:rPr lang="en-MY" dirty="0" err="1">
                <a:latin typeface="AmrLipi" panose="00000400000000000000" pitchFamily="2" charset="0"/>
              </a:rPr>
              <a:t>vIcwru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Awip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vrqwiesI</a:t>
            </a:r>
            <a:r>
              <a:rPr lang="en-MY" dirty="0">
                <a:latin typeface="AmrLipi" panose="00000400000000000000" pitchFamily="2" charset="0"/>
              </a:rPr>
              <a:t> ]  </a:t>
            </a:r>
            <a:br>
              <a:rPr lang="en-MY" dirty="0">
                <a:latin typeface="AmrLipi" panose="00000400000000000000" pitchFamily="2" charset="0"/>
              </a:rPr>
            </a:br>
            <a:r>
              <a:rPr lang="en-MY" dirty="0" err="1">
                <a:latin typeface="AmrLipi" panose="00000400000000000000" pitchFamily="2" charset="0"/>
              </a:rPr>
              <a:t>mqu</a:t>
            </a:r>
            <a:r>
              <a:rPr lang="en-MY" dirty="0">
                <a:latin typeface="AmrLipi" panose="00000400000000000000" pitchFamily="2" charset="0"/>
              </a:rPr>
              <a:t> ko </a:t>
            </a:r>
            <a:r>
              <a:rPr lang="en-MY" dirty="0" err="1">
                <a:latin typeface="AmrLipi" panose="00000400000000000000" pitchFamily="2" charset="0"/>
              </a:rPr>
              <a:t>jwxY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jwie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AgY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pwiesI</a:t>
            </a:r>
            <a:r>
              <a:rPr lang="en-MY" dirty="0">
                <a:latin typeface="AmrLipi" panose="00000400000000000000" pitchFamily="2" charset="0"/>
              </a:rPr>
              <a:t> ]</a:t>
            </a:r>
          </a:p>
          <a:p>
            <a:pPr algn="ctr"/>
            <a:r>
              <a:rPr lang="en-MY" dirty="0" err="1">
                <a:latin typeface="AmrLipi" panose="00000400000000000000" pitchFamily="2" charset="0"/>
              </a:rPr>
              <a:t>jyhy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krm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kmwie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qyhw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hoiesI</a:t>
            </a:r>
            <a:r>
              <a:rPr lang="en-MY" dirty="0">
                <a:latin typeface="AmrLipi" panose="00000400000000000000" pitchFamily="2" charset="0"/>
              </a:rPr>
              <a:t> ]  </a:t>
            </a:r>
            <a:br>
              <a:rPr lang="en-MY" dirty="0">
                <a:latin typeface="AmrLipi" panose="00000400000000000000" pitchFamily="2" charset="0"/>
              </a:rPr>
            </a:br>
            <a:r>
              <a:rPr lang="en-MY" dirty="0" err="1">
                <a:latin typeface="AmrLipi" panose="00000400000000000000" pitchFamily="2" charset="0"/>
              </a:rPr>
              <a:t>AMimRqu</a:t>
            </a:r>
            <a:r>
              <a:rPr lang="en-MY" dirty="0">
                <a:latin typeface="AmrLipi" panose="00000400000000000000" pitchFamily="2" charset="0"/>
              </a:rPr>
              <a:t> hir kw </a:t>
            </a:r>
            <a:r>
              <a:rPr lang="en-MY" dirty="0" err="1">
                <a:latin typeface="AmrLipi" panose="00000400000000000000" pitchFamily="2" charset="0"/>
              </a:rPr>
              <a:t>nwau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Awip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vrqwiesI</a:t>
            </a:r>
            <a:r>
              <a:rPr lang="en-MY" dirty="0">
                <a:latin typeface="AmrLipi" panose="00000400000000000000" pitchFamily="2" charset="0"/>
              </a:rPr>
              <a:t> ]</a:t>
            </a:r>
          </a:p>
          <a:p>
            <a:pPr algn="ctr"/>
            <a:r>
              <a:rPr lang="en-MY" dirty="0" err="1">
                <a:latin typeface="AmrLipi" panose="00000400000000000000" pitchFamily="2" charset="0"/>
              </a:rPr>
              <a:t>cilAw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piq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isau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jnmu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svwir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vwjw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vwiesI</a:t>
            </a:r>
            <a:r>
              <a:rPr lang="en-MY" dirty="0">
                <a:latin typeface="AmrLipi" panose="00000400000000000000" pitchFamily="2" charset="0"/>
              </a:rPr>
              <a:t> ]</a:t>
            </a:r>
          </a:p>
          <a:p>
            <a:pPr algn="ctr"/>
            <a:r>
              <a:rPr lang="en-MY" dirty="0" err="1">
                <a:latin typeface="AmrLipi" panose="00000400000000000000" pitchFamily="2" charset="0"/>
              </a:rPr>
              <a:t>mwxsu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ikAw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vycwrw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iqhu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lok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suxwiesI</a:t>
            </a:r>
            <a:r>
              <a:rPr lang="en-MY" dirty="0">
                <a:latin typeface="AmrLipi" panose="00000400000000000000" pitchFamily="2" charset="0"/>
              </a:rPr>
              <a:t> ]</a:t>
            </a:r>
          </a:p>
          <a:p>
            <a:pPr algn="ctr"/>
            <a:r>
              <a:rPr lang="en-MY" dirty="0" err="1">
                <a:latin typeface="AmrLipi" panose="00000400000000000000" pitchFamily="2" charset="0"/>
              </a:rPr>
              <a:t>nwnk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Awip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inhwl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siB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kul</a:t>
            </a:r>
            <a:r>
              <a:rPr lang="en-MY" dirty="0">
                <a:latin typeface="AmrLipi" panose="00000400000000000000" pitchFamily="2" charset="0"/>
              </a:rPr>
              <a:t> </a:t>
            </a:r>
            <a:r>
              <a:rPr lang="en-MY" dirty="0" err="1">
                <a:latin typeface="AmrLipi" panose="00000400000000000000" pitchFamily="2" charset="0"/>
              </a:rPr>
              <a:t>qwrsI</a:t>
            </a:r>
            <a:r>
              <a:rPr lang="en-MY" dirty="0">
                <a:latin typeface="AmrLipi" panose="00000400000000000000" pitchFamily="2" charset="0"/>
              </a:rPr>
              <a:t> ]1]4]6]</a:t>
            </a:r>
          </a:p>
          <a:p>
            <a:pPr algn="ctr"/>
            <a:r>
              <a:rPr lang="en-MY" dirty="0">
                <a:latin typeface="AmrLipi" panose="00000400000000000000" pitchFamily="2" charset="0"/>
              </a:rPr>
              <a:t> </a:t>
            </a:r>
          </a:p>
          <a:p>
            <a:pPr algn="ctr"/>
            <a:r>
              <a:rPr lang="en-MY" dirty="0">
                <a:latin typeface="AmrLipi" panose="00000400000000000000" pitchFamily="2" charset="0"/>
              </a:rPr>
              <a:t>				</a:t>
            </a:r>
            <a:r>
              <a:rPr lang="en-MY" dirty="0" err="1">
                <a:latin typeface="AmrLipi" panose="00000400000000000000" pitchFamily="2" charset="0"/>
              </a:rPr>
              <a:t>AMg</a:t>
            </a:r>
            <a:r>
              <a:rPr lang="en-MY" dirty="0">
                <a:latin typeface="AmrLipi" panose="00000400000000000000" pitchFamily="2" charset="0"/>
              </a:rPr>
              <a:t> 730</a:t>
            </a:r>
          </a:p>
          <a:p>
            <a:pPr algn="ctr"/>
            <a:r>
              <a:rPr lang="en-MY" b="1" dirty="0">
                <a:latin typeface="AmrLipi" panose="00000400000000000000" pitchFamily="2" charset="0"/>
              </a:rPr>
              <a:t>		</a:t>
            </a:r>
            <a:endParaRPr lang="en-MY" dirty="0">
              <a:latin typeface="AmrLipi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9871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506521-8154-7D7E-F5D5-D4D102326A04}"/>
              </a:ext>
            </a:extLst>
          </p:cNvPr>
          <p:cNvSpPr txBox="1"/>
          <p:nvPr/>
        </p:nvSpPr>
        <p:spPr>
          <a:xfrm>
            <a:off x="1963024" y="1200171"/>
            <a:ext cx="886716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MY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Soohee</a:t>
            </a:r>
            <a:r>
              <a:rPr lang="en-MY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MY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Mehlaa</a:t>
            </a:r>
            <a:r>
              <a:rPr lang="en-MY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</a:t>
            </a:r>
            <a:br>
              <a:rPr lang="en-MY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MY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That vessel alone is pure, which is pleasing to Him.</a:t>
            </a:r>
          </a:p>
          <a:p>
            <a:pPr algn="ctr"/>
            <a:r>
              <a:rPr lang="en-MY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filthiest vessel does not become pure, simply by being washed.</a:t>
            </a:r>
          </a:p>
          <a:p>
            <a:pPr algn="ctr"/>
            <a:r>
              <a:rPr lang="en-MY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Through the Gurdwara, the Guru's Gate, one obtains understanding.</a:t>
            </a:r>
          </a:p>
          <a:p>
            <a:pPr algn="ctr"/>
            <a:r>
              <a:rPr lang="en-MY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being washed through this Gate, it becomes pure.</a:t>
            </a:r>
          </a:p>
          <a:p>
            <a:pPr algn="ctr"/>
            <a:r>
              <a:rPr lang="en-MY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Lord Himself sets the standards to differentiate between the dirty and the pure.</a:t>
            </a:r>
          </a:p>
          <a:p>
            <a:pPr algn="ctr"/>
            <a:r>
              <a:rPr lang="en-MY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not think that you will automatically find a place of rest hereafter.</a:t>
            </a:r>
          </a:p>
          <a:p>
            <a:pPr algn="ctr"/>
            <a:r>
              <a:rPr lang="en-MY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According to the actions one has committed, so does the mortal become.</a:t>
            </a:r>
          </a:p>
          <a:p>
            <a:pPr algn="ctr"/>
            <a:r>
              <a:rPr lang="en-MY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Himself bestows the Ambrosial Name of the Lord.</a:t>
            </a:r>
          </a:p>
          <a:p>
            <a:pPr algn="ctr"/>
            <a:r>
              <a:rPr lang="en-MY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Such a mortal departs with </a:t>
            </a:r>
            <a:r>
              <a:rPr lang="en-MY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honor</a:t>
            </a:r>
            <a:r>
              <a:rPr lang="en-MY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renown; his life is embellished and redeemed, and the trumpets resound with his glory.</a:t>
            </a:r>
          </a:p>
          <a:p>
            <a:pPr algn="ctr"/>
            <a:r>
              <a:rPr lang="en-MY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 speak of poor mortals? His glory shall echo throughout the three worlds.</a:t>
            </a:r>
          </a:p>
          <a:p>
            <a:pPr algn="ctr"/>
            <a:r>
              <a:rPr lang="en-MY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Nanak, he himself shall be enraptured, and he shall save his entire ancestry. ||1||4||6||</a:t>
            </a:r>
          </a:p>
          <a:p>
            <a:pPr algn="ctr"/>
            <a:r>
              <a:rPr lang="en-MY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			</a:t>
            </a:r>
            <a:endParaRPr lang="en-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114800" indent="457200" algn="ctr"/>
            <a:r>
              <a:rPr lang="en-MY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ANG </a:t>
            </a:r>
            <a:r>
              <a:rPr lang="en-MY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730</a:t>
            </a:r>
            <a:endParaRPr lang="en-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517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1999</TotalTime>
  <Words>293</Words>
  <Application>Microsoft Office PowerPoint</Application>
  <PresentationFormat>Widescreen</PresentationFormat>
  <Paragraphs>26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AmrLipi</vt:lpstr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GURPREET</dc:creator>
  <cp:lastModifiedBy>User</cp:lastModifiedBy>
  <cp:revision>447</cp:revision>
  <dcterms:created xsi:type="dcterms:W3CDTF">2021-02-24T01:36:51Z</dcterms:created>
  <dcterms:modified xsi:type="dcterms:W3CDTF">2024-01-09T03:17:53Z</dcterms:modified>
</cp:coreProperties>
</file>